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9" r:id="rId3"/>
    <p:sldId id="257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68" r:id="rId12"/>
    <p:sldId id="273" r:id="rId13"/>
    <p:sldId id="258" r:id="rId14"/>
    <p:sldId id="270" r:id="rId15"/>
    <p:sldId id="262" r:id="rId16"/>
    <p:sldId id="272" r:id="rId17"/>
    <p:sldId id="271" r:id="rId18"/>
    <p:sldId id="275" r:id="rId19"/>
    <p:sldId id="264" r:id="rId20"/>
    <p:sldId id="276" r:id="rId21"/>
    <p:sldId id="277" r:id="rId22"/>
    <p:sldId id="278" r:id="rId23"/>
    <p:sldId id="274" r:id="rId24"/>
    <p:sldId id="26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1498" y="-1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331B6-C598-5D4B-A211-B4B683B7DFE9}" type="datetimeFigureOut">
              <a:rPr lang="en-US" smtClean="0"/>
              <a:pPr/>
              <a:t>9/1/2013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AC692-29D6-E64E-B390-24B742968D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0846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736A7-BED7-4E45-B113-566C9A7EDF40}" type="datetimeFigureOut">
              <a:rPr lang="en-US" smtClean="0"/>
              <a:pPr/>
              <a:t>9/1/2013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766BB-767C-1A46-80F3-764E3EFE1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60339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82B8-9BC4-BC45-B0A8-B25579F4087B}" type="datetime1">
              <a:rPr lang="en-GB" smtClean="0"/>
              <a:pPr/>
              <a:t>01/09/2013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BE08-FE54-3E4D-B30B-D8EDF38AAEFA}" type="datetime1">
              <a:rPr lang="en-GB" smtClean="0"/>
              <a:pPr/>
              <a:t>01/09/2013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2B53B-94A0-0E40-8F2A-08FDCDFE0D74}" type="datetime1">
              <a:rPr lang="en-GB" smtClean="0"/>
              <a:pPr/>
              <a:t>01/09/2013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40A5-E5E9-F64B-9585-9F6021917050}" type="datetime1">
              <a:rPr lang="en-GB" smtClean="0"/>
              <a:pPr/>
              <a:t>01/09/2013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A381-1564-C743-BAB1-F5E5FAD666D9}" type="datetime1">
              <a:rPr lang="en-GB" smtClean="0"/>
              <a:pPr/>
              <a:t>01/09/2013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, 2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21F97-58BC-134E-AF63-183130A63231}" type="datetime1">
              <a:rPr lang="en-GB" smtClean="0"/>
              <a:pPr/>
              <a:t>01/09/2013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, 3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551E-0DE5-DE46-B92D-F3BE2100524E}" type="datetime1">
              <a:rPr lang="en-GB" smtClean="0"/>
              <a:pPr/>
              <a:t>01/09/2013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41752-C9C8-5144-B931-165D8F453100}" type="datetime1">
              <a:rPr lang="en-GB" smtClean="0"/>
              <a:pPr/>
              <a:t>01/09/2013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CB79-ABB7-3649-88FD-F2DB13B32798}" type="datetime1">
              <a:rPr lang="en-GB" smtClean="0"/>
              <a:pPr/>
              <a:t>01/09/2013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F5F7-3447-E84F-A24E-28712F807299}" type="datetime1">
              <a:rPr lang="en-GB" smtClean="0"/>
              <a:pPr/>
              <a:t>01/09/2013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Marke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27300" y="666571"/>
            <a:ext cx="901700" cy="977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57200" y="4928968"/>
            <a:ext cx="1939980" cy="119719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7A21-0171-4A43-9DDA-47373B64A81C}" type="datetime1">
              <a:rPr lang="en-GB" smtClean="0"/>
              <a:pPr/>
              <a:t>01/09/2013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27D7AE2-A49E-1C4E-9657-78E9F8FDD749}" type="datetime1">
              <a:rPr lang="en-GB" smtClean="0"/>
              <a:pPr/>
              <a:t>01/09/2013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2C52-F72B-604C-844A-0FBF93DEF2C6}" type="datetime1">
              <a:rPr lang="en-GB" smtClean="0"/>
              <a:pPr/>
              <a:t>01/09/2013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6528-A847-8F48-9DDB-80516ACF2A2F}" type="datetime1">
              <a:rPr lang="en-GB" smtClean="0"/>
              <a:pPr/>
              <a:t>01/09/2013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D557-8382-D74C-A118-02F4B1389E97}" type="datetime1">
              <a:rPr lang="en-GB" smtClean="0"/>
              <a:pPr/>
              <a:t>01/09/2013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AF38-2D59-9446-8B1B-00845C0ACC90}" type="datetime1">
              <a:rPr lang="en-GB" smtClean="0"/>
              <a:pPr/>
              <a:t>01/09/2013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EBC9-F57F-B345-81C4-75F9D779D820}" type="datetime1">
              <a:rPr lang="en-GB" smtClean="0"/>
              <a:pPr/>
              <a:t>01/09/2013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747DCA7F-5CB4-6448-AB9F-5D13ED7A6343}" type="datetime1">
              <a:rPr lang="en-GB" smtClean="0"/>
              <a:pPr/>
              <a:t>01/09/2013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Created by S. Johnson - www.touchdevelop.weebly.com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touchdevelop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</a:t>
            </a:r>
            <a:r>
              <a:rPr lang="en-US" dirty="0" err="1" smtClean="0"/>
              <a:t>TouchDevelop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Lesson 1 – Turtle Challenge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3530610" y="2484302"/>
            <a:ext cx="13955" cy="185624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009517" y="4340550"/>
            <a:ext cx="1535048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009517" y="2484302"/>
            <a:ext cx="13955" cy="185624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089434" y="1949188"/>
            <a:ext cx="901700" cy="9779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32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Drawing a square </a:t>
            </a:r>
            <a:r>
              <a:rPr lang="en-US" sz="1800" dirty="0"/>
              <a:t>continued </a:t>
            </a:r>
            <a:r>
              <a:rPr lang="en-US" sz="1800" dirty="0" smtClean="0"/>
              <a:t>4…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8999" y="1726578"/>
            <a:ext cx="5585285" cy="4933930"/>
          </a:xfrm>
        </p:spPr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dd </a:t>
            </a:r>
            <a:r>
              <a:rPr lang="en-US" dirty="0"/>
              <a:t>the code to move </a:t>
            </a:r>
            <a:r>
              <a:rPr lang="en-US" dirty="0" smtClean="0"/>
              <a:t>the turtle forward </a:t>
            </a:r>
            <a:r>
              <a:rPr lang="en-US" b="1" dirty="0"/>
              <a:t>200</a:t>
            </a:r>
            <a:r>
              <a:rPr lang="en-US" dirty="0"/>
              <a:t> </a:t>
            </a:r>
            <a:r>
              <a:rPr lang="en-US" dirty="0" smtClean="0"/>
              <a:t>steps.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Run the script to see what happens.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85727" y="2218254"/>
            <a:ext cx="3035300" cy="381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6618" y="1726578"/>
            <a:ext cx="2970331" cy="3106777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5109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Drawing a square </a:t>
            </a:r>
            <a:r>
              <a:rPr lang="en-US" sz="1800" dirty="0"/>
              <a:t>continued </a:t>
            </a:r>
            <a:r>
              <a:rPr lang="en-US" sz="1800" dirty="0" smtClean="0"/>
              <a:t>5…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8999" y="1726578"/>
            <a:ext cx="5585285" cy="4933930"/>
          </a:xfrm>
        </p:spPr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dd </a:t>
            </a:r>
            <a:r>
              <a:rPr lang="en-US" dirty="0"/>
              <a:t>the code to turn </a:t>
            </a:r>
            <a:r>
              <a:rPr lang="en-US" dirty="0" smtClean="0"/>
              <a:t>the turtle left </a:t>
            </a:r>
            <a:r>
              <a:rPr lang="en-US" b="1" dirty="0" smtClean="0"/>
              <a:t>90</a:t>
            </a:r>
            <a:r>
              <a:rPr lang="en-US" dirty="0" smtClean="0"/>
              <a:t> </a:t>
            </a:r>
            <a:r>
              <a:rPr lang="en-US" dirty="0"/>
              <a:t>degrees and move forward </a:t>
            </a:r>
            <a:r>
              <a:rPr lang="en-US" b="1" dirty="0"/>
              <a:t>200</a:t>
            </a:r>
            <a:r>
              <a:rPr lang="en-US" dirty="0"/>
              <a:t> steps </a:t>
            </a:r>
            <a:r>
              <a:rPr lang="en-US" dirty="0" smtClean="0"/>
              <a:t>one last time.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Add </a:t>
            </a:r>
            <a:r>
              <a:rPr lang="en-US" dirty="0"/>
              <a:t>one more </a:t>
            </a:r>
            <a:r>
              <a:rPr lang="en-US" b="1" dirty="0"/>
              <a:t>left turn </a:t>
            </a:r>
            <a:r>
              <a:rPr lang="en-US" dirty="0"/>
              <a:t>so that turtle finishes exactly where it </a:t>
            </a:r>
            <a:r>
              <a:rPr lang="en-US" dirty="0" smtClean="0"/>
              <a:t>started.</a:t>
            </a:r>
          </a:p>
          <a:p>
            <a:endParaRPr lang="en-US" dirty="0" smtClean="0"/>
          </a:p>
          <a:p>
            <a:r>
              <a:rPr lang="en-US" dirty="0" smtClean="0"/>
              <a:t>Run the script to see what happens.</a:t>
            </a:r>
            <a:br>
              <a:rPr lang="en-US" dirty="0" smtClean="0"/>
            </a:br>
            <a:endParaRPr lang="en-US" dirty="0"/>
          </a:p>
          <a:p>
            <a:pPr marL="0" indent="0">
              <a:buNone/>
            </a:pPr>
            <a:r>
              <a:rPr lang="en-US" b="1" dirty="0" smtClean="0"/>
              <a:t>Congratulations! </a:t>
            </a:r>
            <a:r>
              <a:rPr lang="en-US" dirty="0" smtClean="0"/>
              <a:t>You have drawn a square.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26558" y="2499880"/>
            <a:ext cx="3060700" cy="8763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26558" y="4338258"/>
            <a:ext cx="2882900" cy="3683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8087" y="1919266"/>
            <a:ext cx="2671675" cy="270984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53327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TouchDevelop</a:t>
            </a:r>
            <a:r>
              <a:rPr lang="en-US" dirty="0" smtClean="0"/>
              <a:t> </a:t>
            </a:r>
            <a:r>
              <a:rPr lang="en-US" sz="2800" dirty="0" smtClean="0"/>
              <a:t>Turtle Challenge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Customizing your Turtle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75487" y="2046262"/>
            <a:ext cx="1930936" cy="250259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60451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the Pen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773055"/>
            <a:ext cx="5397404" cy="41052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Now that you have mastered drawing a square, let's look at ways to customize your turtle.</a:t>
            </a:r>
          </a:p>
          <a:p>
            <a:pPr marL="0" indent="0">
              <a:buNone/>
            </a:pPr>
            <a:r>
              <a:rPr lang="en-US" dirty="0" smtClean="0"/>
              <a:t>The first thing you can change is the size of the pen:</a:t>
            </a:r>
          </a:p>
          <a:p>
            <a:r>
              <a:rPr lang="en-US" dirty="0"/>
              <a:t>Go to </a:t>
            </a:r>
            <a:r>
              <a:rPr lang="en-US" b="1" dirty="0" smtClean="0"/>
              <a:t>▷main</a:t>
            </a:r>
            <a:r>
              <a:rPr lang="en-US" b="1" dirty="0"/>
              <a:t>()</a:t>
            </a:r>
          </a:p>
          <a:p>
            <a:r>
              <a:rPr lang="en-US" dirty="0"/>
              <a:t>Tap on the </a:t>
            </a:r>
            <a:r>
              <a:rPr lang="en-US" dirty="0" smtClean="0"/>
              <a:t>first </a:t>
            </a:r>
            <a:r>
              <a:rPr lang="en-US" dirty="0"/>
              <a:t>line of code to select it</a:t>
            </a:r>
          </a:p>
          <a:p>
            <a:r>
              <a:rPr lang="en-US" dirty="0"/>
              <a:t>Tap on the </a:t>
            </a:r>
            <a:r>
              <a:rPr lang="en-US" b="1" dirty="0"/>
              <a:t>+</a:t>
            </a:r>
            <a:r>
              <a:rPr lang="en-US" dirty="0"/>
              <a:t> button </a:t>
            </a:r>
            <a:r>
              <a:rPr lang="en-US" dirty="0" smtClean="0"/>
              <a:t>below the line you have just selected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56828" y="5082982"/>
            <a:ext cx="4038601" cy="1590697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4683565" y="5962475"/>
            <a:ext cx="688237" cy="688237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Elbow Connector 34"/>
          <p:cNvCxnSpPr/>
          <p:nvPr/>
        </p:nvCxnSpPr>
        <p:spPr>
          <a:xfrm rot="16200000" flipH="1">
            <a:off x="3580852" y="5374251"/>
            <a:ext cx="1223612" cy="67205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82982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685800"/>
            <a:ext cx="5554307" cy="886968"/>
          </a:xfrm>
        </p:spPr>
        <p:txBody>
          <a:bodyPr/>
          <a:lstStyle/>
          <a:p>
            <a:r>
              <a:rPr lang="en-US" dirty="0" smtClean="0"/>
              <a:t>Changing the Pen Size </a:t>
            </a:r>
            <a:r>
              <a:rPr lang="en-US" sz="1800" dirty="0" smtClean="0"/>
              <a:t>continued…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8999" y="2020888"/>
            <a:ext cx="5352957" cy="4105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Add </a:t>
            </a:r>
            <a:r>
              <a:rPr lang="en-US" dirty="0"/>
              <a:t>a new line at the beginning of your script to change the thickness of the pen to </a:t>
            </a:r>
            <a:r>
              <a:rPr lang="en-US" b="1" dirty="0"/>
              <a:t>5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Tap on the                </a:t>
            </a:r>
            <a:r>
              <a:rPr lang="en-US" dirty="0" smtClean="0"/>
              <a:t> symbol </a:t>
            </a:r>
            <a:r>
              <a:rPr lang="en-US" dirty="0"/>
              <a:t>in the lower right keyboard</a:t>
            </a:r>
          </a:p>
          <a:p>
            <a:r>
              <a:rPr lang="en-US" dirty="0"/>
              <a:t>Tap on </a:t>
            </a:r>
            <a:r>
              <a:rPr lang="en-US" b="1" dirty="0" smtClean="0"/>
              <a:t>set pen size</a:t>
            </a:r>
            <a:r>
              <a:rPr lang="en-US" dirty="0" smtClean="0"/>
              <a:t>. </a:t>
            </a:r>
            <a:r>
              <a:rPr lang="en-US" dirty="0"/>
              <a:t>If you can’t see the </a:t>
            </a:r>
            <a:r>
              <a:rPr lang="en-US" dirty="0" smtClean="0"/>
              <a:t>set pen size </a:t>
            </a:r>
            <a:r>
              <a:rPr lang="en-US" dirty="0"/>
              <a:t>button, click on the               button.</a:t>
            </a:r>
            <a:br>
              <a:rPr lang="en-US" dirty="0"/>
            </a:br>
            <a:endParaRPr lang="en-US" dirty="0"/>
          </a:p>
          <a:p>
            <a:endParaRPr lang="en-US" dirty="0" smtClean="0"/>
          </a:p>
          <a:p>
            <a:r>
              <a:rPr lang="en-US" dirty="0"/>
              <a:t>Use the number pad to change the </a:t>
            </a:r>
            <a:r>
              <a:rPr lang="en-US" b="1" dirty="0"/>
              <a:t>0</a:t>
            </a:r>
            <a:r>
              <a:rPr lang="en-US" dirty="0"/>
              <a:t> to </a:t>
            </a:r>
            <a:r>
              <a:rPr lang="en-US" b="1" dirty="0" smtClean="0"/>
              <a:t>10.</a:t>
            </a:r>
            <a:endParaRPr lang="en-US" dirty="0"/>
          </a:p>
          <a:p>
            <a:r>
              <a:rPr lang="en-US" dirty="0" smtClean="0"/>
              <a:t>Run </a:t>
            </a:r>
            <a:r>
              <a:rPr lang="en-US" dirty="0"/>
              <a:t>your </a:t>
            </a:r>
            <a:r>
              <a:rPr lang="en-US" dirty="0" smtClean="0"/>
              <a:t>script </a:t>
            </a:r>
            <a:r>
              <a:rPr lang="en-US" dirty="0"/>
              <a:t>to see what happens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45182" y="2789041"/>
            <a:ext cx="977900" cy="381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90289" y="3889582"/>
            <a:ext cx="766198" cy="48281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78496" y="4604370"/>
            <a:ext cx="3263900" cy="393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1104" y="1912458"/>
            <a:ext cx="2690759" cy="270984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57203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the Pen </a:t>
            </a:r>
            <a:r>
              <a:rPr lang="en-US" dirty="0" err="1" smtClean="0"/>
              <a:t>Colour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881478"/>
            <a:ext cx="4946602" cy="41052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he sample code already contains the command to change the pen </a:t>
            </a:r>
            <a:r>
              <a:rPr lang="en-US" dirty="0" err="1" smtClean="0"/>
              <a:t>colour</a:t>
            </a:r>
            <a:r>
              <a:rPr lang="en-US" dirty="0" smtClean="0"/>
              <a:t>. Did you spot it?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Find the line containing the code “</a:t>
            </a:r>
            <a:r>
              <a:rPr lang="en-US" b="1" dirty="0" smtClean="0"/>
              <a:t>set pen color</a:t>
            </a:r>
            <a:r>
              <a:rPr lang="en-US" dirty="0" smtClean="0"/>
              <a:t>” </a:t>
            </a:r>
          </a:p>
          <a:p>
            <a:r>
              <a:rPr lang="en-US" dirty="0" smtClean="0"/>
              <a:t>Tap the word </a:t>
            </a:r>
            <a:r>
              <a:rPr lang="en-US" b="1" dirty="0" smtClean="0">
                <a:sym typeface="Wingdings"/>
              </a:rPr>
              <a:t> random </a:t>
            </a:r>
            <a:r>
              <a:rPr lang="en-US" dirty="0" smtClean="0">
                <a:sym typeface="Wingdings"/>
              </a:rPr>
              <a:t>so that it is highlighted in green (see below).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5235" y="2981122"/>
            <a:ext cx="4779884" cy="12508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28019" y="5986753"/>
            <a:ext cx="4737100" cy="4435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30109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5507842" cy="886968"/>
          </a:xfrm>
        </p:spPr>
        <p:txBody>
          <a:bodyPr/>
          <a:lstStyle/>
          <a:p>
            <a:r>
              <a:rPr lang="en-US" dirty="0" smtClean="0"/>
              <a:t>Changing the Pen </a:t>
            </a:r>
            <a:r>
              <a:rPr lang="en-US" dirty="0" err="1" smtClean="0"/>
              <a:t>Colour</a:t>
            </a:r>
            <a:r>
              <a:rPr lang="en-US" dirty="0" smtClean="0"/>
              <a:t> </a:t>
            </a:r>
            <a:r>
              <a:rPr lang="en-US" sz="1800" dirty="0" smtClean="0"/>
              <a:t>Continued…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8999" y="1850498"/>
            <a:ext cx="5291003" cy="4624136"/>
          </a:xfrm>
        </p:spPr>
        <p:txBody>
          <a:bodyPr>
            <a:normAutofit/>
          </a:bodyPr>
          <a:lstStyle/>
          <a:p>
            <a:r>
              <a:rPr lang="en-US" dirty="0" smtClean="0"/>
              <a:t>Tap the </a:t>
            </a:r>
            <a:r>
              <a:rPr lang="en-US" b="1" dirty="0"/>
              <a:t>c</a:t>
            </a:r>
            <a:r>
              <a:rPr lang="en-US" b="1" dirty="0" smtClean="0"/>
              <a:t>ut</a:t>
            </a:r>
            <a:r>
              <a:rPr lang="en-US" dirty="0" smtClean="0"/>
              <a:t>      button.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Choose a new </a:t>
            </a:r>
            <a:r>
              <a:rPr lang="en-US" dirty="0" err="1" smtClean="0"/>
              <a:t>colour</a:t>
            </a:r>
            <a:r>
              <a:rPr lang="en-US" dirty="0" smtClean="0"/>
              <a:t> from the lower right keyboard.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35510" y="2276965"/>
            <a:ext cx="3386163" cy="12486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/>
          <a:srcRect l="86351" t="29772" r="4322" b="40455"/>
          <a:stretch/>
        </p:blipFill>
        <p:spPr>
          <a:xfrm>
            <a:off x="4923990" y="1881478"/>
            <a:ext cx="315819" cy="3717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20473" y="4496774"/>
            <a:ext cx="5267253" cy="186698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123672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 Up or Pen Down?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2020888"/>
            <a:ext cx="4946602" cy="445491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Sometimes you may </a:t>
            </a:r>
            <a:r>
              <a:rPr lang="en-US" dirty="0" smtClean="0"/>
              <a:t>want </a:t>
            </a:r>
            <a:r>
              <a:rPr lang="en-US" dirty="0"/>
              <a:t>to move the turtle without it drawing </a:t>
            </a:r>
            <a:r>
              <a:rPr lang="en-US" dirty="0" smtClean="0"/>
              <a:t>a line, just like lifting </a:t>
            </a:r>
            <a:r>
              <a:rPr lang="en-US" dirty="0"/>
              <a:t>the pen off the </a:t>
            </a:r>
            <a:r>
              <a:rPr lang="en-US" dirty="0" smtClean="0"/>
              <a:t>page.</a:t>
            </a:r>
          </a:p>
          <a:p>
            <a:pPr marL="0" indent="0">
              <a:buNone/>
            </a:pPr>
            <a:r>
              <a:rPr lang="en-US" dirty="0" smtClean="0"/>
              <a:t>To lift the pen up use the code: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To place then pen down use the code: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/>
          <a:srcRect b="55420"/>
          <a:stretch/>
        </p:blipFill>
        <p:spPr>
          <a:xfrm>
            <a:off x="4195627" y="3842334"/>
            <a:ext cx="2540000" cy="4323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/>
          <a:srcRect t="42116"/>
          <a:stretch/>
        </p:blipFill>
        <p:spPr>
          <a:xfrm>
            <a:off x="4195627" y="5249475"/>
            <a:ext cx="2540000" cy="5613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48987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TouchDevelop</a:t>
            </a:r>
            <a:r>
              <a:rPr lang="en-US" dirty="0" smtClean="0"/>
              <a:t> </a:t>
            </a:r>
            <a:r>
              <a:rPr lang="en-US" sz="2800" dirty="0" smtClean="0"/>
              <a:t>Turtle Challenge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Fun with Loops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72753" y="2282932"/>
            <a:ext cx="2214850" cy="2214850"/>
          </a:xfrm>
          <a:prstGeom prst="ellipse">
            <a:avLst/>
          </a:prstGeom>
          <a:noFill/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8704980">
            <a:off x="3073946" y="2119578"/>
            <a:ext cx="901700" cy="9779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81844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with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8999" y="1787510"/>
            <a:ext cx="5715001" cy="49339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Making the turtle create a square was pretty easy but also involved typing a lot of code! Thankfully, there is a better way! </a:t>
            </a:r>
            <a:r>
              <a:rPr lang="en-US" dirty="0" smtClean="0"/>
              <a:t>Instead </a:t>
            </a:r>
            <a:r>
              <a:rPr lang="en-US" dirty="0"/>
              <a:t>of re-typing the same code 4</a:t>
            </a:r>
            <a:r>
              <a:rPr lang="en-US" dirty="0" smtClean="0"/>
              <a:t> </a:t>
            </a:r>
            <a:r>
              <a:rPr lang="en-US" dirty="0"/>
              <a:t>times, we can repeat it 4 times using a </a:t>
            </a:r>
            <a:r>
              <a:rPr lang="en-US" b="1" dirty="0"/>
              <a:t>for</a:t>
            </a:r>
            <a:r>
              <a:rPr lang="en-US" dirty="0"/>
              <a:t> </a:t>
            </a:r>
            <a:r>
              <a:rPr lang="en-US" dirty="0" smtClean="0"/>
              <a:t>loop.</a:t>
            </a:r>
            <a:endParaRPr lang="en-US" b="1" dirty="0" smtClean="0"/>
          </a:p>
          <a:p>
            <a:r>
              <a:rPr lang="en-US" dirty="0" smtClean="0"/>
              <a:t>Go </a:t>
            </a:r>
            <a:r>
              <a:rPr lang="en-US" dirty="0"/>
              <a:t>back to ▷</a:t>
            </a:r>
            <a:r>
              <a:rPr lang="en-US" dirty="0" smtClean="0"/>
              <a:t>main()</a:t>
            </a:r>
            <a:endParaRPr lang="en-US" dirty="0"/>
          </a:p>
          <a:p>
            <a:r>
              <a:rPr lang="en-US" dirty="0"/>
              <a:t>D</a:t>
            </a:r>
            <a:r>
              <a:rPr lang="en-US" dirty="0" smtClean="0"/>
              <a:t>elete </a:t>
            </a:r>
            <a:r>
              <a:rPr lang="en-US" dirty="0"/>
              <a:t>all the code by selecting each line and tapping </a:t>
            </a:r>
            <a:r>
              <a:rPr lang="en-US" dirty="0" smtClean="0"/>
              <a:t>cut.</a:t>
            </a:r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dd </a:t>
            </a:r>
            <a:r>
              <a:rPr lang="en-US" dirty="0"/>
              <a:t>a new </a:t>
            </a:r>
            <a:r>
              <a:rPr lang="en-US" dirty="0" smtClean="0"/>
              <a:t>line.</a:t>
            </a:r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ap </a:t>
            </a:r>
            <a:r>
              <a:rPr lang="en-US" dirty="0"/>
              <a:t>on</a:t>
            </a:r>
            <a:r>
              <a:rPr lang="en-US" b="1" dirty="0"/>
              <a:t> for</a:t>
            </a:r>
            <a:r>
              <a:rPr lang="en-US" dirty="0"/>
              <a:t> in the blue </a:t>
            </a:r>
            <a:r>
              <a:rPr lang="en-US" dirty="0" smtClean="0"/>
              <a:t>section of the lower right keyboard.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/>
          <a:srcRect l="86351" t="29772" r="4322" b="40455"/>
          <a:stretch/>
        </p:blipFill>
        <p:spPr>
          <a:xfrm>
            <a:off x="4958409" y="3953106"/>
            <a:ext cx="315819" cy="3717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/>
          <a:srcRect t="73366" r="85613"/>
          <a:stretch/>
        </p:blipFill>
        <p:spPr>
          <a:xfrm>
            <a:off x="5391677" y="4275055"/>
            <a:ext cx="553127" cy="6072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print"/>
          <a:srcRect r="29231"/>
          <a:stretch/>
        </p:blipFill>
        <p:spPr>
          <a:xfrm>
            <a:off x="3723696" y="5847005"/>
            <a:ext cx="5024438" cy="739125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5396779" y="5613414"/>
            <a:ext cx="717511" cy="454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13210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instruct a turtle to create simple shapes using basic code. 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with Loops </a:t>
            </a:r>
            <a:r>
              <a:rPr lang="en-US" sz="1800" dirty="0" smtClean="0"/>
              <a:t>Continued 1…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8999" y="1787510"/>
            <a:ext cx="5507271" cy="4933965"/>
          </a:xfrm>
        </p:spPr>
        <p:txBody>
          <a:bodyPr>
            <a:normAutofit/>
          </a:bodyPr>
          <a:lstStyle/>
          <a:p>
            <a:r>
              <a:rPr lang="en-US" dirty="0"/>
              <a:t>Enter </a:t>
            </a:r>
            <a:r>
              <a:rPr lang="en-US" b="1" dirty="0"/>
              <a:t>4</a:t>
            </a:r>
            <a:r>
              <a:rPr lang="en-US" dirty="0"/>
              <a:t> using the number pad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ap </a:t>
            </a:r>
            <a:r>
              <a:rPr lang="en-US" dirty="0"/>
              <a:t>on </a:t>
            </a:r>
            <a:r>
              <a:rPr lang="en-US" b="1" dirty="0"/>
              <a:t>do nothing </a:t>
            </a:r>
            <a:r>
              <a:rPr lang="en-US" dirty="0"/>
              <a:t>under the </a:t>
            </a:r>
            <a:r>
              <a:rPr lang="en-US" dirty="0" smtClean="0"/>
              <a:t>for command. </a:t>
            </a:r>
            <a:r>
              <a:rPr lang="en-US" dirty="0"/>
              <a:t>This is where the code that needs to be repeated goes</a:t>
            </a:r>
            <a:r>
              <a:rPr lang="en-US" dirty="0" smtClean="0"/>
              <a:t>.</a:t>
            </a:r>
          </a:p>
          <a:p>
            <a:r>
              <a:rPr lang="en-US" dirty="0"/>
              <a:t>A</a:t>
            </a:r>
            <a:r>
              <a:rPr lang="en-US" dirty="0" smtClean="0"/>
              <a:t>dd </a:t>
            </a:r>
            <a:r>
              <a:rPr lang="en-US" dirty="0"/>
              <a:t>the </a:t>
            </a:r>
            <a:r>
              <a:rPr lang="en-US" dirty="0" smtClean="0"/>
              <a:t>following 2 </a:t>
            </a:r>
            <a:r>
              <a:rPr lang="en-US" dirty="0"/>
              <a:t>lines of </a:t>
            </a:r>
            <a:r>
              <a:rPr lang="en-US" dirty="0" smtClean="0"/>
              <a:t>code: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6451" y="2349125"/>
            <a:ext cx="3914959" cy="1018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68305" y="5192296"/>
            <a:ext cx="2770909" cy="819727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4593557" y="2148147"/>
            <a:ext cx="1113114" cy="4547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110058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with Loops </a:t>
            </a:r>
            <a:r>
              <a:rPr lang="en-US" sz="1800" dirty="0" smtClean="0"/>
              <a:t>Continued 2…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8999" y="1787510"/>
            <a:ext cx="5507271" cy="4933965"/>
          </a:xfrm>
        </p:spPr>
        <p:txBody>
          <a:bodyPr>
            <a:normAutofit/>
          </a:bodyPr>
          <a:lstStyle/>
          <a:p>
            <a:r>
              <a:rPr lang="en-US" dirty="0" smtClean="0"/>
              <a:t>Your code should now look like this: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Run your script to see what happens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Can you explain what the code is doing?</a:t>
            </a:r>
          </a:p>
          <a:p>
            <a:r>
              <a:rPr lang="en-US" dirty="0"/>
              <a:t>Now </a:t>
            </a:r>
            <a:r>
              <a:rPr lang="en-US" dirty="0" smtClean="0"/>
              <a:t>let's </a:t>
            </a:r>
            <a:r>
              <a:rPr lang="en-US" dirty="0"/>
              <a:t>change some of the values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8556" y="1967724"/>
            <a:ext cx="2662134" cy="26716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94395" y="2303943"/>
            <a:ext cx="3463636" cy="16856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571328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with Loops </a:t>
            </a:r>
            <a:r>
              <a:rPr lang="en-US" sz="1800" dirty="0" smtClean="0"/>
              <a:t>Continued 2…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8999" y="1787510"/>
            <a:ext cx="5507271" cy="4933965"/>
          </a:xfrm>
        </p:spPr>
        <p:txBody>
          <a:bodyPr>
            <a:normAutofit/>
          </a:bodyPr>
          <a:lstStyle/>
          <a:p>
            <a:r>
              <a:rPr lang="en-US" dirty="0"/>
              <a:t>G</a:t>
            </a:r>
            <a:r>
              <a:rPr lang="en-US" dirty="0" smtClean="0"/>
              <a:t>o </a:t>
            </a:r>
            <a:r>
              <a:rPr lang="en-US" dirty="0"/>
              <a:t>back to </a:t>
            </a:r>
            <a:r>
              <a:rPr lang="en-US" b="1" dirty="0"/>
              <a:t>▷</a:t>
            </a:r>
            <a:r>
              <a:rPr lang="en-US" b="1" dirty="0" smtClean="0"/>
              <a:t>main()</a:t>
            </a:r>
            <a:endParaRPr lang="en-US" b="1" dirty="0"/>
          </a:p>
          <a:p>
            <a:r>
              <a:rPr lang="en-US" dirty="0"/>
              <a:t>C</a:t>
            </a:r>
            <a:r>
              <a:rPr lang="en-US" dirty="0" smtClean="0"/>
              <a:t>hange </a:t>
            </a:r>
            <a:r>
              <a:rPr lang="en-US" dirty="0"/>
              <a:t>the </a:t>
            </a:r>
            <a:r>
              <a:rPr lang="en-US" b="1" dirty="0"/>
              <a:t>4</a:t>
            </a:r>
            <a:r>
              <a:rPr lang="en-US" dirty="0"/>
              <a:t> in the </a:t>
            </a:r>
            <a:r>
              <a:rPr lang="en-US" b="1" dirty="0"/>
              <a:t>for</a:t>
            </a:r>
            <a:r>
              <a:rPr lang="en-US" dirty="0"/>
              <a:t> loop </a:t>
            </a:r>
            <a:r>
              <a:rPr lang="en-US" dirty="0" smtClean="0"/>
              <a:t>to an </a:t>
            </a:r>
            <a:r>
              <a:rPr lang="en-US" b="1" dirty="0" smtClean="0"/>
              <a:t>8.</a:t>
            </a:r>
          </a:p>
          <a:p>
            <a:r>
              <a:rPr lang="en-GB" dirty="0" smtClean="0"/>
              <a:t>C</a:t>
            </a:r>
            <a:r>
              <a:rPr lang="pt-BR" dirty="0" err="1" smtClean="0"/>
              <a:t>hange</a:t>
            </a:r>
            <a:r>
              <a:rPr lang="pt-BR" dirty="0" smtClean="0"/>
              <a:t> </a:t>
            </a:r>
            <a:r>
              <a:rPr lang="pt-BR" b="1" dirty="0" smtClean="0"/>
              <a:t>200</a:t>
            </a:r>
            <a:r>
              <a:rPr lang="pt-BR" dirty="0" smtClean="0"/>
              <a:t> in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b="1" dirty="0" err="1" smtClean="0"/>
              <a:t>forward</a:t>
            </a:r>
            <a:r>
              <a:rPr lang="pt-BR" dirty="0" smtClean="0"/>
              <a:t> </a:t>
            </a:r>
            <a:r>
              <a:rPr lang="pt-BR" dirty="0" err="1" smtClean="0"/>
              <a:t>command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b="1" dirty="0" smtClean="0"/>
              <a:t>50.</a:t>
            </a:r>
          </a:p>
          <a:p>
            <a:r>
              <a:rPr lang="pt-BR" dirty="0" err="1" smtClean="0"/>
              <a:t>Change</a:t>
            </a:r>
            <a:r>
              <a:rPr lang="pt-BR" dirty="0" smtClean="0"/>
              <a:t> </a:t>
            </a:r>
            <a:r>
              <a:rPr lang="pt-BR" b="1" dirty="0" smtClean="0"/>
              <a:t>90</a:t>
            </a:r>
            <a:r>
              <a:rPr lang="pt-BR" dirty="0" smtClean="0"/>
              <a:t> </a:t>
            </a:r>
            <a:r>
              <a:rPr lang="pt-BR" dirty="0" err="1"/>
              <a:t>degrees</a:t>
            </a:r>
            <a:r>
              <a:rPr lang="pt-BR" dirty="0"/>
              <a:t> in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b="1" dirty="0" err="1"/>
              <a:t>left</a:t>
            </a:r>
            <a:r>
              <a:rPr lang="pt-BR" b="1" dirty="0"/>
              <a:t> </a:t>
            </a:r>
            <a:r>
              <a:rPr lang="pt-BR" b="1" dirty="0" err="1"/>
              <a:t>turn</a:t>
            </a:r>
            <a:r>
              <a:rPr lang="pt-BR" dirty="0"/>
              <a:t> </a:t>
            </a:r>
            <a:r>
              <a:rPr lang="pt-BR" dirty="0" err="1" smtClean="0"/>
              <a:t>command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b="1" dirty="0" smtClean="0"/>
              <a:t>45</a:t>
            </a:r>
            <a:r>
              <a:rPr lang="pt-BR" dirty="0" smtClean="0"/>
              <a:t> </a:t>
            </a:r>
            <a:r>
              <a:rPr lang="pt-BR" dirty="0" err="1" smtClean="0"/>
              <a:t>degrees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Run your script to see what happens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What other shapes can you make?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88016" y="4031037"/>
            <a:ext cx="3001818" cy="15428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2023202"/>
            <a:ext cx="2400300" cy="21717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692439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TouchDevelop</a:t>
            </a:r>
            <a:r>
              <a:rPr lang="en-US" dirty="0" smtClean="0"/>
              <a:t> </a:t>
            </a:r>
            <a:r>
              <a:rPr lang="en-US" sz="2800" dirty="0" smtClean="0"/>
              <a:t>Turtle Challenge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Turtle Challenge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1387867" y="2119597"/>
            <a:ext cx="2737074" cy="2529157"/>
            <a:chOff x="1387867" y="2119597"/>
            <a:chExt cx="2737074" cy="2529157"/>
          </a:xfrm>
        </p:grpSpPr>
        <p:grpSp>
          <p:nvGrpSpPr>
            <p:cNvPr id="26" name="Group 25"/>
            <p:cNvGrpSpPr/>
            <p:nvPr/>
          </p:nvGrpSpPr>
          <p:grpSpPr>
            <a:xfrm>
              <a:off x="1722895" y="2119597"/>
              <a:ext cx="2402046" cy="2529157"/>
              <a:chOff x="1722895" y="2119597"/>
              <a:chExt cx="2402046" cy="2529157"/>
            </a:xfrm>
          </p:grpSpPr>
          <p:cxnSp>
            <p:nvCxnSpPr>
              <p:cNvPr id="10" name="Straight Connector 9"/>
              <p:cNvCxnSpPr/>
              <p:nvPr/>
            </p:nvCxnSpPr>
            <p:spPr>
              <a:xfrm flipH="1" flipV="1">
                <a:off x="1838347" y="2584240"/>
                <a:ext cx="2286594" cy="835460"/>
              </a:xfrm>
              <a:prstGeom prst="line">
                <a:avLst/>
              </a:prstGeom>
              <a:ln w="28575" cmpd="sng">
                <a:solidFill>
                  <a:srgbClr val="FFFF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1838347" y="2584240"/>
                <a:ext cx="1305493" cy="2064514"/>
              </a:xfrm>
              <a:prstGeom prst="line">
                <a:avLst/>
              </a:prstGeom>
              <a:ln w="28575" cmpd="sng">
                <a:solidFill>
                  <a:srgbClr val="FFFF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V="1">
                <a:off x="3143840" y="2119597"/>
                <a:ext cx="142094" cy="2529157"/>
              </a:xfrm>
              <a:prstGeom prst="line">
                <a:avLst/>
              </a:prstGeom>
              <a:ln w="28575" cmpd="sng">
                <a:solidFill>
                  <a:srgbClr val="FFFF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>
                <a:off x="1722895" y="2119597"/>
                <a:ext cx="1563039" cy="1956573"/>
              </a:xfrm>
              <a:prstGeom prst="line">
                <a:avLst/>
              </a:prstGeom>
              <a:ln w="28575" cmpd="sng">
                <a:solidFill>
                  <a:srgbClr val="FFFF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V="1">
                <a:off x="1722895" y="3419700"/>
                <a:ext cx="2402046" cy="656470"/>
              </a:xfrm>
              <a:prstGeom prst="line">
                <a:avLst/>
              </a:prstGeom>
              <a:ln w="28575" cmpd="sng">
                <a:solidFill>
                  <a:srgbClr val="FFFF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 rot="4613493">
              <a:off x="1412596" y="3770942"/>
              <a:ext cx="585242" cy="6346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16973505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Let's get creative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8999" y="2020888"/>
            <a:ext cx="5352957" cy="4105275"/>
          </a:xfrm>
        </p:spPr>
        <p:txBody>
          <a:bodyPr/>
          <a:lstStyle/>
          <a:p>
            <a:r>
              <a:rPr lang="en-US" dirty="0" smtClean="0"/>
              <a:t>Now you’ve mastered the basics, why not have a go at designing your own shapes! Here’s some ideas to get you started: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3616103" y="2629829"/>
            <a:ext cx="1883543" cy="299851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4995816" y="4940023"/>
            <a:ext cx="1509638" cy="17713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05314" y="3144385"/>
            <a:ext cx="2362733" cy="23079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75277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757558"/>
            <a:ext cx="4946602" cy="4105275"/>
          </a:xfrm>
        </p:spPr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pen </a:t>
            </a:r>
            <a:r>
              <a:rPr lang="en-US" dirty="0"/>
              <a:t>the </a:t>
            </a:r>
            <a:r>
              <a:rPr lang="en-US" dirty="0" err="1"/>
              <a:t>TouchDevelop</a:t>
            </a:r>
            <a:r>
              <a:rPr lang="en-US" dirty="0"/>
              <a:t> app </a:t>
            </a:r>
            <a:r>
              <a:rPr lang="en-US" dirty="0" smtClean="0"/>
              <a:t>by </a:t>
            </a:r>
            <a:br>
              <a:rPr lang="en-US" dirty="0" smtClean="0"/>
            </a:br>
            <a:r>
              <a:rPr lang="en-US" dirty="0" smtClean="0"/>
              <a:t>visiting </a:t>
            </a:r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://touchdevelop.com/</a:t>
            </a:r>
            <a:endParaRPr lang="en-US" dirty="0" smtClean="0"/>
          </a:p>
          <a:p>
            <a:r>
              <a:rPr lang="en-US" dirty="0" smtClean="0"/>
              <a:t>Login to your account</a:t>
            </a:r>
          </a:p>
          <a:p>
            <a:r>
              <a:rPr lang="en-US" dirty="0" smtClean="0"/>
              <a:t>Tap “</a:t>
            </a:r>
            <a:r>
              <a:rPr lang="en-US" b="1" dirty="0" smtClean="0"/>
              <a:t>Create Script</a:t>
            </a:r>
            <a:r>
              <a:rPr lang="en-US" dirty="0" smtClean="0"/>
              <a:t>” </a:t>
            </a:r>
          </a:p>
          <a:p>
            <a:r>
              <a:rPr lang="en-US" dirty="0" smtClean="0"/>
              <a:t>Choose “</a:t>
            </a:r>
            <a:r>
              <a:rPr lang="en-US" b="1" dirty="0" smtClean="0"/>
              <a:t>turtle drawings</a:t>
            </a:r>
            <a:r>
              <a:rPr lang="en-US" dirty="0" smtClean="0"/>
              <a:t>”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96168" y="1927948"/>
            <a:ext cx="1259430" cy="11984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15207" y="3961800"/>
            <a:ext cx="3824903" cy="27413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5039111" y="6017732"/>
            <a:ext cx="3556985" cy="654387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0558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 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your script a name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Click on “</a:t>
            </a:r>
            <a:r>
              <a:rPr lang="en-US" b="1" dirty="0" smtClean="0"/>
              <a:t>create</a:t>
            </a:r>
            <a:r>
              <a:rPr lang="en-US" dirty="0" smtClean="0"/>
              <a:t>”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62755" y="2734903"/>
            <a:ext cx="5212847" cy="1954818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8087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your Turtle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turtle has </a:t>
            </a:r>
            <a:r>
              <a:rPr lang="en-US" dirty="0" smtClean="0"/>
              <a:t>four </a:t>
            </a:r>
            <a:r>
              <a:rPr lang="en-US" dirty="0"/>
              <a:t>basic </a:t>
            </a:r>
            <a:r>
              <a:rPr lang="en-US" dirty="0" smtClean="0"/>
              <a:t>moves: </a:t>
            </a:r>
            <a:r>
              <a:rPr lang="en-US" b="1" dirty="0"/>
              <a:t>forward, </a:t>
            </a:r>
            <a:r>
              <a:rPr lang="en-US" b="1" dirty="0" smtClean="0"/>
              <a:t>back, left turn </a:t>
            </a:r>
            <a:r>
              <a:rPr lang="en-US" dirty="0"/>
              <a:t>and </a:t>
            </a:r>
            <a:r>
              <a:rPr lang="en-US" b="1" dirty="0" smtClean="0"/>
              <a:t>right turn. </a:t>
            </a:r>
          </a:p>
          <a:p>
            <a:endParaRPr lang="en-US" b="1" dirty="0"/>
          </a:p>
          <a:p>
            <a:r>
              <a:rPr lang="en-US" dirty="0"/>
              <a:t>The </a:t>
            </a:r>
            <a:r>
              <a:rPr lang="en-US" b="1" dirty="0"/>
              <a:t>turtle drawings</a:t>
            </a:r>
            <a:r>
              <a:rPr lang="en-US" dirty="0"/>
              <a:t> template already </a:t>
            </a:r>
            <a:r>
              <a:rPr lang="en-US" dirty="0" smtClean="0"/>
              <a:t>has </a:t>
            </a:r>
            <a:r>
              <a:rPr lang="en-US" dirty="0"/>
              <a:t>a little bit of code to </a:t>
            </a:r>
            <a:r>
              <a:rPr lang="en-US" dirty="0" smtClean="0"/>
              <a:t>get you started.</a:t>
            </a:r>
          </a:p>
          <a:p>
            <a:endParaRPr lang="en-US" dirty="0"/>
          </a:p>
          <a:p>
            <a:r>
              <a:rPr lang="en-US" dirty="0" smtClean="0"/>
              <a:t>Tap the </a:t>
            </a:r>
            <a:r>
              <a:rPr lang="en-US" b="1" dirty="0" smtClean="0"/>
              <a:t>run button </a:t>
            </a:r>
            <a:r>
              <a:rPr lang="en-US" dirty="0" smtClean="0"/>
              <a:t>to see what the code does.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4868863"/>
            <a:ext cx="889000" cy="12573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9164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a 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First let's tell the turtle to move forward 200 steps.</a:t>
            </a:r>
          </a:p>
          <a:p>
            <a:r>
              <a:rPr lang="en-US" dirty="0"/>
              <a:t>G</a:t>
            </a:r>
            <a:r>
              <a:rPr lang="en-US" dirty="0" smtClean="0"/>
              <a:t>o </a:t>
            </a:r>
            <a:r>
              <a:rPr lang="en-US" dirty="0"/>
              <a:t>to </a:t>
            </a:r>
            <a:r>
              <a:rPr lang="en-US" b="1" dirty="0" smtClean="0"/>
              <a:t>▷ main()</a:t>
            </a:r>
            <a:endParaRPr lang="en-US" b="1" dirty="0"/>
          </a:p>
          <a:p>
            <a:r>
              <a:rPr lang="en-US" dirty="0"/>
              <a:t>T</a:t>
            </a:r>
            <a:r>
              <a:rPr lang="en-US" dirty="0" smtClean="0"/>
              <a:t>ap </a:t>
            </a:r>
            <a:r>
              <a:rPr lang="en-US" dirty="0"/>
              <a:t>on the last line of code to select it</a:t>
            </a:r>
          </a:p>
          <a:p>
            <a:r>
              <a:rPr lang="en-US" dirty="0"/>
              <a:t>T</a:t>
            </a:r>
            <a:r>
              <a:rPr lang="en-US" dirty="0" smtClean="0"/>
              <a:t>ap </a:t>
            </a:r>
            <a:r>
              <a:rPr lang="en-US" dirty="0"/>
              <a:t>on the </a:t>
            </a:r>
            <a:r>
              <a:rPr lang="en-US" b="1" dirty="0" smtClean="0"/>
              <a:t>+</a:t>
            </a:r>
            <a:r>
              <a:rPr lang="en-US" dirty="0" smtClean="0"/>
              <a:t> button below the last line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21777" y="2592819"/>
            <a:ext cx="1571938" cy="6595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4247660"/>
            <a:ext cx="3844614" cy="2280139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3367048" y="5839562"/>
            <a:ext cx="688237" cy="688237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4070775" y="4247659"/>
            <a:ext cx="3394665" cy="1971443"/>
          </a:xfrm>
          <a:prstGeom prst="bentConnector3">
            <a:avLst>
              <a:gd name="adj1" fmla="val -645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8037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a </a:t>
            </a:r>
            <a:r>
              <a:rPr lang="en-US" dirty="0"/>
              <a:t>square </a:t>
            </a:r>
            <a:r>
              <a:rPr lang="en-US" sz="1800" dirty="0" smtClean="0"/>
              <a:t>continued 1…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8999" y="1726578"/>
            <a:ext cx="5461351" cy="4933930"/>
          </a:xfrm>
        </p:spPr>
        <p:txBody>
          <a:bodyPr/>
          <a:lstStyle/>
          <a:p>
            <a:r>
              <a:rPr lang="en-US" dirty="0" smtClean="0"/>
              <a:t>Tap on the                 symbol in the lower right keyboard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ap </a:t>
            </a:r>
            <a:r>
              <a:rPr lang="en-US" dirty="0"/>
              <a:t>on </a:t>
            </a:r>
            <a:r>
              <a:rPr lang="en-US" dirty="0" smtClean="0"/>
              <a:t>the                       button</a:t>
            </a:r>
          </a:p>
          <a:p>
            <a:r>
              <a:rPr lang="en-US" b="1" dirty="0" smtClean="0"/>
              <a:t>Tip: </a:t>
            </a:r>
            <a:r>
              <a:rPr lang="en-US" dirty="0" smtClean="0"/>
              <a:t>If you can’t see the forward button, click on the                   button to cycle through all the</a:t>
            </a:r>
            <a:br>
              <a:rPr lang="en-US" dirty="0" smtClean="0"/>
            </a:br>
            <a:r>
              <a:rPr lang="en-US" dirty="0" smtClean="0"/>
              <a:t>                        available options.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32389" y="1726578"/>
            <a:ext cx="977900" cy="381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75465" y="2346162"/>
            <a:ext cx="3014886" cy="2462292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rot="16200000" flipH="1">
            <a:off x="5174834" y="2573068"/>
            <a:ext cx="2087569" cy="140944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/>
          <a:srcRect b="32762"/>
          <a:stretch/>
        </p:blipFill>
        <p:spPr>
          <a:xfrm>
            <a:off x="4885244" y="4923482"/>
            <a:ext cx="1257300" cy="60628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99493" y="5894041"/>
            <a:ext cx="927100" cy="584200"/>
          </a:xfrm>
          <a:prstGeom prst="rect">
            <a:avLst/>
          </a:prstGeom>
        </p:spPr>
      </p:pic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5258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Drawing a square </a:t>
            </a:r>
            <a:r>
              <a:rPr lang="en-US" sz="1800" dirty="0"/>
              <a:t>continued </a:t>
            </a:r>
            <a:r>
              <a:rPr lang="en-US" sz="1800" dirty="0" smtClean="0"/>
              <a:t>2…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8999" y="1726578"/>
            <a:ext cx="5461351" cy="4933930"/>
          </a:xfrm>
        </p:spPr>
        <p:txBody>
          <a:bodyPr>
            <a:normAutofit/>
          </a:bodyPr>
          <a:lstStyle/>
          <a:p>
            <a:r>
              <a:rPr lang="en-US" dirty="0" smtClean="0"/>
              <a:t>Your code should look like this: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Use the number pad to change the </a:t>
            </a:r>
            <a:r>
              <a:rPr lang="en-US" b="1" dirty="0" smtClean="0"/>
              <a:t>0</a:t>
            </a:r>
            <a:r>
              <a:rPr lang="en-US" dirty="0" smtClean="0"/>
              <a:t> to </a:t>
            </a:r>
            <a:r>
              <a:rPr lang="en-US" b="1" dirty="0" smtClean="0"/>
              <a:t>200.</a:t>
            </a:r>
          </a:p>
          <a:p>
            <a:r>
              <a:rPr lang="en-US" dirty="0" smtClean="0"/>
              <a:t>Run your script to see what happens.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65492" y="2258327"/>
            <a:ext cx="3135293" cy="4128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/>
          <a:srcRect b="5941"/>
          <a:stretch/>
        </p:blipFill>
        <p:spPr>
          <a:xfrm>
            <a:off x="439330" y="1912459"/>
            <a:ext cx="2621736" cy="2440108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76480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Drawing a square </a:t>
            </a:r>
            <a:r>
              <a:rPr lang="en-US" sz="1800" dirty="0"/>
              <a:t>continued </a:t>
            </a:r>
            <a:r>
              <a:rPr lang="en-US" sz="1800" dirty="0" smtClean="0"/>
              <a:t>3…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8999" y="1726578"/>
            <a:ext cx="5585285" cy="49339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next step is to turn your turtle 90 degrees to the left.</a:t>
            </a:r>
            <a:endParaRPr lang="en-US" dirty="0"/>
          </a:p>
          <a:p>
            <a:r>
              <a:rPr lang="en-US" dirty="0"/>
              <a:t>G</a:t>
            </a:r>
            <a:r>
              <a:rPr lang="en-US" dirty="0" smtClean="0"/>
              <a:t>o </a:t>
            </a:r>
            <a:r>
              <a:rPr lang="en-US" dirty="0"/>
              <a:t>back to </a:t>
            </a:r>
            <a:r>
              <a:rPr lang="en-US" b="1" dirty="0"/>
              <a:t>▷</a:t>
            </a:r>
            <a:r>
              <a:rPr lang="en-US" b="1" dirty="0" smtClean="0"/>
              <a:t>main().</a:t>
            </a:r>
            <a:endParaRPr lang="en-US" b="1" dirty="0"/>
          </a:p>
          <a:p>
            <a:r>
              <a:rPr lang="en-US" dirty="0" smtClean="0"/>
              <a:t>Tap </a:t>
            </a:r>
            <a:r>
              <a:rPr lang="en-US" dirty="0"/>
              <a:t>on the last line of code to select </a:t>
            </a:r>
            <a:r>
              <a:rPr lang="en-US" dirty="0" smtClean="0"/>
              <a:t>it.</a:t>
            </a:r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ap </a:t>
            </a:r>
            <a:r>
              <a:rPr lang="en-US" dirty="0"/>
              <a:t>on the  </a:t>
            </a:r>
            <a:r>
              <a:rPr lang="en-US" dirty="0" smtClean="0"/>
              <a:t>             in </a:t>
            </a:r>
            <a:r>
              <a:rPr lang="en-US" dirty="0"/>
              <a:t>the lower right keyboard.</a:t>
            </a:r>
          </a:p>
          <a:p>
            <a:r>
              <a:rPr lang="en-US" dirty="0"/>
              <a:t>T</a:t>
            </a:r>
            <a:r>
              <a:rPr lang="en-US" dirty="0" smtClean="0"/>
              <a:t>ap </a:t>
            </a:r>
            <a:r>
              <a:rPr lang="en-US" dirty="0"/>
              <a:t>on </a:t>
            </a:r>
            <a:r>
              <a:rPr lang="en-US" b="1" dirty="0"/>
              <a:t>left turn</a:t>
            </a:r>
            <a:r>
              <a:rPr lang="en-US" dirty="0"/>
              <a:t>. If </a:t>
            </a:r>
            <a:r>
              <a:rPr lang="en-US" dirty="0" smtClean="0"/>
              <a:t>you can’t see the left turn button, click on the               button.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U</a:t>
            </a:r>
            <a:r>
              <a:rPr lang="en-US" dirty="0" smtClean="0"/>
              <a:t>se </a:t>
            </a:r>
            <a:r>
              <a:rPr lang="en-US" dirty="0"/>
              <a:t>the number pad </a:t>
            </a:r>
            <a:r>
              <a:rPr lang="en-US" dirty="0" smtClean="0"/>
              <a:t>to </a:t>
            </a:r>
            <a:r>
              <a:rPr lang="en-US" dirty="0"/>
              <a:t>change </a:t>
            </a:r>
            <a:r>
              <a:rPr lang="en-US" b="1" dirty="0"/>
              <a:t>0</a:t>
            </a:r>
            <a:r>
              <a:rPr lang="en-US" dirty="0"/>
              <a:t> to </a:t>
            </a:r>
            <a:r>
              <a:rPr lang="en-US" b="1" dirty="0" smtClean="0"/>
              <a:t>90.</a:t>
            </a:r>
          </a:p>
          <a:p>
            <a:endParaRPr lang="en-US" b="1" dirty="0" smtClean="0"/>
          </a:p>
          <a:p>
            <a:r>
              <a:rPr lang="en-US" dirty="0" smtClean="0"/>
              <a:t>Run the script to see what happens.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46184" y="3523366"/>
            <a:ext cx="977900" cy="381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40578" y="4360575"/>
            <a:ext cx="927100" cy="584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1739" y="1805118"/>
            <a:ext cx="2798881" cy="27602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61926" y="5577423"/>
            <a:ext cx="2882900" cy="368300"/>
          </a:xfrm>
          <a:prstGeom prst="rect">
            <a:avLst/>
          </a:prstGeom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2773260"/>
      </p:ext>
    </p:extLst>
  </p:cSld>
  <p:clrMapOvr>
    <a:masterClrMapping/>
  </p:clrMapOvr>
</p:sld>
</file>

<file path=ppt/theme/theme1.xml><?xml version="1.0" encoding="utf-8"?>
<a:theme xmlns:a="http://schemas.openxmlformats.org/drawingml/2006/main" name="Inspiration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Inspiration.thmx</Template>
  <TotalTime>609</TotalTime>
  <Words>944</Words>
  <Application>Microsoft Office PowerPoint</Application>
  <PresentationFormat>On-screen Show (4:3)</PresentationFormat>
  <Paragraphs>156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Inspiration</vt:lpstr>
      <vt:lpstr>Introduction to TouchDevelop</vt:lpstr>
      <vt:lpstr>Learning objectives</vt:lpstr>
      <vt:lpstr>Getting started</vt:lpstr>
      <vt:lpstr>Getting started ….</vt:lpstr>
      <vt:lpstr>Moving your Turtle</vt:lpstr>
      <vt:lpstr>Drawing a square</vt:lpstr>
      <vt:lpstr>Drawing a square continued 1…</vt:lpstr>
      <vt:lpstr>Drawing a square continued 2…</vt:lpstr>
      <vt:lpstr>Drawing a square continued 3…</vt:lpstr>
      <vt:lpstr>Drawing a square continued 4…</vt:lpstr>
      <vt:lpstr>Drawing a square continued 5…</vt:lpstr>
      <vt:lpstr>TouchDevelop Turtle Challenge</vt:lpstr>
      <vt:lpstr>Changing the Pen Size</vt:lpstr>
      <vt:lpstr>Changing the Pen Size continued…</vt:lpstr>
      <vt:lpstr>Changing the Pen Colour</vt:lpstr>
      <vt:lpstr>Changing the Pen Colour Continued…</vt:lpstr>
      <vt:lpstr>Pen Up or Pen Down?</vt:lpstr>
      <vt:lpstr>TouchDevelop Turtle Challenge</vt:lpstr>
      <vt:lpstr>Fun with Loops</vt:lpstr>
      <vt:lpstr>Fun with Loops Continued 1…</vt:lpstr>
      <vt:lpstr>Fun with Loops Continued 2…</vt:lpstr>
      <vt:lpstr>Fun with Loops Continued 2…</vt:lpstr>
      <vt:lpstr>TouchDevelop Turtle Challenge</vt:lpstr>
      <vt:lpstr>Let's get creative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TouchDevelop Turtle</dc:title>
  <dc:creator>HIGHSS</dc:creator>
  <cp:lastModifiedBy>SID</cp:lastModifiedBy>
  <cp:revision>61</cp:revision>
  <dcterms:created xsi:type="dcterms:W3CDTF">2013-08-03T09:52:39Z</dcterms:created>
  <dcterms:modified xsi:type="dcterms:W3CDTF">2013-09-01T21:09:08Z</dcterms:modified>
</cp:coreProperties>
</file>