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7" r:id="rId3"/>
    <p:sldId id="318" r:id="rId4"/>
    <p:sldId id="319" r:id="rId5"/>
    <p:sldId id="321" r:id="rId6"/>
    <p:sldId id="3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4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31B6-C598-5D4B-A211-B4B683B7DFE9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C692-29D6-E64E-B390-24B742968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46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36A7-BED7-4E45-B113-566C9A7EDF40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66BB-767C-1A46-80F3-764E3EFE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3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82B8-9BC4-BC45-B0A8-B25579F4087B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E08-FE54-3E4D-B30B-D8EDF38AAEFA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3B-94A0-0E40-8F2A-08FDCDFE0D74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40A5-E5E9-F64B-9585-9F6021917050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A381-1564-C743-BAB1-F5E5FAD666D9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F97-58BC-134E-AF63-183130A63231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551E-0DE5-DE46-B92D-F3BE2100524E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1752-C9C8-5144-B931-165D8F453100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CB79-ABB7-3649-88FD-F2DB13B32798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F5F7-3447-E84F-A24E-28712F807299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928968"/>
            <a:ext cx="1939980" cy="1197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7A21-0171-4A43-9DDA-47373B64A81C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7D7AE2-A49E-1C4E-9657-78E9F8FDD749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2C52-F72B-604C-844A-0FBF93DEF2C6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6528-A847-8F48-9DDB-80516ACF2A2F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D557-8382-D74C-A118-02F4B1389E97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AF38-2D59-9446-8B1B-00845C0ACC90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BC9-F57F-B345-81C4-75F9D779D820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47DCA7F-5CB4-6448-AB9F-5D13ED7A6343}" type="datetime1">
              <a:rPr lang="en-GB" smtClean="0"/>
              <a:pPr/>
              <a:t>06/03/2014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Team Role Cards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 Cards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9512" y="2344016"/>
            <a:ext cx="4572000" cy="181033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T</a:t>
            </a:r>
            <a:r>
              <a:rPr lang="en-GB" u="sng" dirty="0"/>
              <a:t>EAM LEADER</a:t>
            </a:r>
          </a:p>
          <a:p>
            <a:pPr algn="ctr"/>
            <a:r>
              <a:rPr lang="en-GB" dirty="0"/>
              <a:t> </a:t>
            </a:r>
          </a:p>
          <a:p>
            <a:pPr algn="ctr"/>
            <a:r>
              <a:rPr lang="en-GB" dirty="0"/>
              <a:t>YOUR JOB IS TO MAKE SURE THE TEAM ACTUALLY PRODUCES THE WORK THEY ARE SUPPOSED AND KEEPS TO THE SET TIMES.</a:t>
            </a:r>
          </a:p>
        </p:txBody>
      </p:sp>
    </p:spTree>
    <p:extLst>
      <p:ext uri="{BB962C8B-B14F-4D97-AF65-F5344CB8AC3E}">
        <p14:creationId xmlns:p14="http://schemas.microsoft.com/office/powerpoint/2010/main" val="33417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 Cards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9512" y="2313336"/>
            <a:ext cx="4572000" cy="181033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LEAD PROGRAMMER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YOUR JOB IS TO </a:t>
            </a:r>
            <a:r>
              <a:rPr lang="en-GB" dirty="0" smtClean="0">
                <a:solidFill>
                  <a:schemeClr val="tx1"/>
                </a:solidFill>
              </a:rPr>
              <a:t>WRITE THE CODE FOR YOUR APP.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0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 Cards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9512" y="2160187"/>
            <a:ext cx="4572000" cy="213467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ARTIST</a:t>
            </a:r>
            <a:endParaRPr lang="en-GB" dirty="0"/>
          </a:p>
          <a:p>
            <a:pPr algn="ctr"/>
            <a:r>
              <a:rPr lang="en-GB" dirty="0"/>
              <a:t> </a:t>
            </a:r>
          </a:p>
          <a:p>
            <a:pPr algn="ctr"/>
            <a:r>
              <a:rPr lang="en-GB" dirty="0"/>
              <a:t>YOUR JOB IS TO CREATE ANY ART WORK </a:t>
            </a:r>
            <a:r>
              <a:rPr lang="en-GB" dirty="0" smtClean="0"/>
              <a:t>/ SPRITES FOR </a:t>
            </a:r>
            <a:r>
              <a:rPr lang="en-GB" dirty="0"/>
              <a:t>YOUR </a:t>
            </a:r>
            <a:r>
              <a:rPr lang="en-GB" dirty="0" smtClean="0"/>
              <a:t>APP. </a:t>
            </a:r>
            <a:r>
              <a:rPr lang="en-GB" dirty="0" smtClean="0"/>
              <a:t>IT’S ALSO YOUR JOB TO</a:t>
            </a:r>
            <a:r>
              <a:rPr lang="en-GB" dirty="0" smtClean="0"/>
              <a:t> </a:t>
            </a:r>
            <a:r>
              <a:rPr lang="en-GB" dirty="0"/>
              <a:t>CREATE THE STORYBOARDS FOR YOUR </a:t>
            </a:r>
            <a:r>
              <a:rPr lang="en-GB" dirty="0" smtClean="0"/>
              <a:t>APP.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60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 Cards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9512" y="2160187"/>
            <a:ext cx="4572000" cy="213467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SOUND ARTIST</a:t>
            </a:r>
            <a:endParaRPr lang="en-GB" dirty="0"/>
          </a:p>
          <a:p>
            <a:pPr algn="ctr"/>
            <a:r>
              <a:rPr lang="en-GB" dirty="0"/>
              <a:t> </a:t>
            </a:r>
          </a:p>
          <a:p>
            <a:pPr algn="ctr"/>
            <a:r>
              <a:rPr lang="en-GB" dirty="0"/>
              <a:t>YOUR JOB IS TO CREATE ANY </a:t>
            </a:r>
            <a:r>
              <a:rPr lang="en-GB" dirty="0" smtClean="0"/>
              <a:t>SOUND EFFECTS / MUSIC FOR </a:t>
            </a:r>
            <a:r>
              <a:rPr lang="en-GB" dirty="0"/>
              <a:t>YOUR </a:t>
            </a:r>
            <a:r>
              <a:rPr lang="en-GB" dirty="0" smtClean="0"/>
              <a:t>APP.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35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 Cards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9512" y="2346760"/>
            <a:ext cx="4572000" cy="181033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RESEARCHER</a:t>
            </a:r>
            <a:endParaRPr lang="en-GB" dirty="0"/>
          </a:p>
          <a:p>
            <a:pPr algn="ctr"/>
            <a:r>
              <a:rPr lang="en-GB" dirty="0"/>
              <a:t> </a:t>
            </a:r>
          </a:p>
          <a:p>
            <a:pPr algn="ctr"/>
            <a:r>
              <a:rPr lang="en-GB" dirty="0"/>
              <a:t>YOUR JOB IS TO FIND INFORMATION </a:t>
            </a:r>
            <a:r>
              <a:rPr lang="en-GB" dirty="0" smtClean="0"/>
              <a:t>FOR YOUR APP. IT IS ALSO YOUR JOB TO RESEARCH &amp; EVALUATE SIMILAR APPS THAT ARE ALREADY AVAILABLE.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99269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1635</TotalTime>
  <Words>35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Inspiration</vt:lpstr>
      <vt:lpstr>TouchDevelop Challenge</vt:lpstr>
      <vt:lpstr>Team Role Cards</vt:lpstr>
      <vt:lpstr>Team Role Cards</vt:lpstr>
      <vt:lpstr>Team Role Cards</vt:lpstr>
      <vt:lpstr>Team Role Cards</vt:lpstr>
      <vt:lpstr>Team Role Cards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 Turtle</dc:title>
  <dc:creator>HIGHSS</dc:creator>
  <cp:lastModifiedBy>HIGHSS</cp:lastModifiedBy>
  <cp:revision>158</cp:revision>
  <dcterms:created xsi:type="dcterms:W3CDTF">2013-08-03T09:52:39Z</dcterms:created>
  <dcterms:modified xsi:type="dcterms:W3CDTF">2014-03-06T16:38:15Z</dcterms:modified>
</cp:coreProperties>
</file>